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219211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59" y="0"/>
            <a:ext cx="97028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1484" y="0"/>
            <a:ext cx="970915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